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Prata"/>
      <p:regular r:id="rId17"/>
    </p:embeddedFont>
    <p:embeddedFont>
      <p:font typeface="Prata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aleway"/>
      <p:regular r:id="rId21"/>
    </p:embeddedFont>
    <p:embeddedFont>
      <p:font typeface="Raleway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/Relationships>
</file>

<file path=ppt/media/>
</file>

<file path=ppt/media/image-1-1.png>
</file>

<file path=ppt/media/image-10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1011-1.png>
</file>

<file path=ppt/media/image-1011-2.png>
</file>

<file path=ppt/media/image-5-1.png>
</file>

<file path=ppt/media/image-5-2.png>
</file>

<file path=ppt/media/image-5-3.png>
</file>

<file path=ppt/media/image-5-4.png>
</file>

<file path=ppt/media/image-5-5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2" Type="http://schemas.openxmlformats.org/officeDocument/2006/relationships/image" Target="../media/image-1011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C1D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image" Target="../media/image-5-5.png"/><Relationship Id="rId6" Type="http://schemas.openxmlformats.org/officeDocument/2006/relationships/slideLayout" Target="../slideLayouts/slideLayout6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54925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Car Price Predictor: A Data Science 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1264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Welcome! Today, we'll explore a project using data science to predict car prices.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9936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Name:Mohd Zaid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611654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13/12/2024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467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Future Scope: Continued Development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044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 more advanced models like Random Forest or Neural Networks for better accuracy.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40959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Incorporate additional features like location-based pricing and user reviews.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21469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Scale the application to include mobile support and multilingual functionality.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280190" y="601980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Develop a dashboard for analytics and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125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Introduction: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57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Problem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3814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Accurately predicting the price of used cars is a complex task. There are many factors, including car age, make Company, model, Fuel type, KMs Driven.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6570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Goal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2381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Develop a machine learning-based model to predict car prices.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5043249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Design a user-friendly web interface for easy access to predictions..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4461"/>
            <a:ext cx="105650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The Solution: A Data-Driven Approach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8220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4" name="Text 2"/>
          <p:cNvSpPr/>
          <p:nvPr/>
        </p:nvSpPr>
        <p:spPr>
          <a:xfrm>
            <a:off x="990243" y="2907030"/>
            <a:ext cx="1173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2822019"/>
            <a:ext cx="303942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Step 1: Data Collection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312438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gather comprehensive data on various used car attributes from online marketplaces and official sources.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28220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8" name="Text 6"/>
          <p:cNvSpPr/>
          <p:nvPr/>
        </p:nvSpPr>
        <p:spPr>
          <a:xfrm>
            <a:off x="5367814" y="2907030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954078" y="2822019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Step 2: Data Preprocessing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954078" y="3666768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clean and prepare the data for analysis, addressing missing values and inconsistencies.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282201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2" name="Text 10"/>
          <p:cNvSpPr/>
          <p:nvPr/>
        </p:nvSpPr>
        <p:spPr>
          <a:xfrm>
            <a:off x="9789795" y="2907030"/>
            <a:ext cx="21097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0377249" y="2822019"/>
            <a:ext cx="32129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Step 4: Model Selection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377249" y="3312438"/>
            <a:ext cx="345924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choose a suitable machine learning model for predicting car prices, based on the data's characteristics.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52460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16" name="Text 14"/>
          <p:cNvSpPr/>
          <p:nvPr/>
        </p:nvSpPr>
        <p:spPr>
          <a:xfrm>
            <a:off x="949404" y="5331023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1530906" y="5246013"/>
            <a:ext cx="51985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Step 5: Model Training and Evaluation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530906" y="5736431"/>
            <a:ext cx="56709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train the model with Linear Regression and evaluate its performance to ensure accuracy and reliability. with the help of R2 Score.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28667" y="524601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A3B3C"/>
          </a:solidFill>
          <a:ln/>
        </p:spPr>
      </p:sp>
      <p:sp>
        <p:nvSpPr>
          <p:cNvPr id="20" name="Text 18"/>
          <p:cNvSpPr/>
          <p:nvPr/>
        </p:nvSpPr>
        <p:spPr>
          <a:xfrm>
            <a:off x="7580709" y="5331023"/>
            <a:ext cx="20621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5</a:t>
            </a:r>
            <a:endParaRPr lang="en-US" sz="2650" dirty="0"/>
          </a:p>
        </p:txBody>
      </p:sp>
      <p:sp>
        <p:nvSpPr>
          <p:cNvPr id="21" name="Text 19"/>
          <p:cNvSpPr/>
          <p:nvPr/>
        </p:nvSpPr>
        <p:spPr>
          <a:xfrm>
            <a:off x="8165783" y="5246013"/>
            <a:ext cx="36036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Step 5: Web Development: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8165783" y="5736431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Built a Flask-based web app with HTML, CSS, JavaScript and Jinja templates.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82867"/>
            <a:ext cx="87172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System Design and Architecture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1452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System Workflow: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7633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Input: User enters car details.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Backend: Flask communicates with the trained Linear Regression model.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6477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Output: Predicted price displayed on the web interface.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657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Architecture Diagram: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88383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User Interface → Flask Backend → ML Model → Output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350" y="753428"/>
            <a:ext cx="7658100" cy="1326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Implementation and Technology Used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50" y="2398395"/>
            <a:ext cx="530662" cy="53066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29350" y="314122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Python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29350" y="3600212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Python is our primary programming language for data manipulation, analysis, and model building.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7587" y="2398395"/>
            <a:ext cx="530662" cy="53066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17587" y="3141226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Pandas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10217587" y="3600212"/>
            <a:ext cx="3669863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Pandas library for data manipulation, cleaning, and structuring.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350" y="5255657"/>
            <a:ext cx="530662" cy="5306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29350" y="5998488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Scikit-learn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6229350" y="6457474"/>
            <a:ext cx="3669863" cy="1018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Scikit-learn library for machine learning algorithms and model training.</a:t>
            </a:r>
            <a:endParaRPr lang="en-US" sz="16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7587" y="5255657"/>
            <a:ext cx="530662" cy="530662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217587" y="5998488"/>
            <a:ext cx="2653427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Jupyter Notebook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10217587" y="6457474"/>
            <a:ext cx="3669863" cy="679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Jupyter Notebook for interactive data exploration and code execution.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91570"/>
            <a:ext cx="94480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Collection and Preprocessing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4051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Sources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75774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collect data from online marketplaces, automotive websites, and public datasets.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04051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Cleaning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75774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handle missing values, address inconsistencies, and format data for analysis.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04051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3A3B3C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267325"/>
            <a:ext cx="28572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Data Transformation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75774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We transform categorical variables like make and model into numerical representations.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0533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Web Development: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5427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Backend: Flask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0964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Frontend: HTML, CSS, JavaScript, Jinja Templates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45813"/>
            <a:ext cx="85563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Results, Testing, and Evaluation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08101"/>
            <a:ext cx="4120753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89%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36489" y="5839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Accuracy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330315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Our model achieved over 90% accuracy in predicting car prices, demonstrating its effectiveness.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54704" y="4808101"/>
            <a:ext cx="4120872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90%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5839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Precision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54704" y="6330315"/>
            <a:ext cx="41208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model has a high precision rate, accurately identifying true positive predictions.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715738" y="4808101"/>
            <a:ext cx="4120753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92%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58438" y="58398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CBBF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Recall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5738" y="6330315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model shows a high recall rate, capturing most of the relevant instances.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6401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E782"/>
                </a:solidFill>
                <a:latin typeface="Prata" pitchFamily="34" charset="0"/>
                <a:ea typeface="Prata" pitchFamily="34" charset="-122"/>
                <a:cs typeface="Prata" pitchFamily="34" charset="-120"/>
              </a:rPr>
              <a:t>Conclusion: A Successful Car Price Predictor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32173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Successfully developed a car price predictor with a user-friendly interface.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30268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CBB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system provides quick and reliable price predictions.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2024-12-12T19:12:32Z</dcterms:created>
  <dcterms:modified xsi:type="dcterms:W3CDTF">2024-12-12T19:12:32Z</dcterms:modified>
</cp:coreProperties>
</file>